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8" autoAdjust="0"/>
  </p:normalViewPr>
  <p:slideViewPr>
    <p:cSldViewPr>
      <p:cViewPr>
        <p:scale>
          <a:sx n="75" d="100"/>
          <a:sy n="75" d="100"/>
        </p:scale>
        <p:origin x="-122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30831-02A3-4FC2-9651-4A0213D350D5}" type="datetimeFigureOut">
              <a:rPr lang="en-GB" smtClean="0"/>
              <a:t>07/08/2015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7FFBF-4CC7-48F8-90B1-6F0908471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20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 background and why did I chose this placement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they do?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Reasons for placement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Spanish speaking/ Latin America interest, had never been to central america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Fascinating history and culture, interesting country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affected by civil war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paid, but free accomodation (Spare guest room in office with all facilities)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Smaller organisation, see impact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7FFBF-4CC7-48F8-90B1-6F0908471E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2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7FFBF-4CC7-48F8-90B1-6F0908471EC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6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9855" y="0"/>
            <a:ext cx="12192000" cy="708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152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FFFF00"/>
                </a:solidFill>
              </a:rPr>
              <a:t>Guatemala 2014</a:t>
            </a:r>
            <a:endParaRPr lang="en-GB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200" y="56803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Why AMA and </a:t>
            </a:r>
            <a:r>
              <a:rPr lang="en-GB" sz="3200" dirty="0" err="1" smtClean="0"/>
              <a:t>Xela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4636"/>
            <a:ext cx="3727373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451350" cy="4263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5135419" cy="3851564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9057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</a:t>
            </a:r>
            <a:r>
              <a:rPr lang="en-GB" dirty="0" smtClean="0"/>
              <a:t>work – A typical day in the office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05000"/>
            <a:ext cx="4521200" cy="339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43000"/>
            <a:ext cx="3708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The communities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06625"/>
            <a:ext cx="4923367" cy="3692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685925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Life in </a:t>
            </a:r>
            <a:r>
              <a:rPr lang="en-GB" dirty="0" err="1" smtClean="0"/>
              <a:t>Xela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4495800" cy="3371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93800"/>
            <a:ext cx="4114800" cy="5486400"/>
          </a:xfrm>
          <a:prstGeom prst="rect">
            <a:avLst/>
          </a:prstGeom>
          <a:ln w="104775">
            <a:solidFill>
              <a:srgbClr val="FFFF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733800"/>
            <a:ext cx="4419600" cy="3314700"/>
          </a:xfrm>
          <a:prstGeom prst="rect">
            <a:avLst/>
          </a:prstGeom>
          <a:ln w="10795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9060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country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51816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3187700"/>
            <a:ext cx="5238750" cy="3486150"/>
          </a:xfrm>
          <a:prstGeom prst="rect">
            <a:avLst/>
          </a:prstGeom>
          <a:ln w="10795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0111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347200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0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>
                <a:solidFill>
                  <a:srgbClr val="FFFF00"/>
                </a:solidFill>
              </a:rPr>
              <a:t>Any Questions?</a:t>
            </a:r>
            <a:br>
              <a:rPr lang="en-GB" sz="6000" b="1" dirty="0" smtClean="0">
                <a:solidFill>
                  <a:srgbClr val="FFFF00"/>
                </a:solidFill>
              </a:rPr>
            </a:br>
            <a:r>
              <a:rPr lang="en-GB" sz="3300" b="1" dirty="0" smtClean="0">
                <a:solidFill>
                  <a:srgbClr val="FFFF00"/>
                </a:solidFill>
              </a:rPr>
              <a:t>Matthias </a:t>
            </a:r>
            <a:r>
              <a:rPr lang="en-GB" sz="3300" b="1" dirty="0" err="1" smtClean="0">
                <a:solidFill>
                  <a:srgbClr val="FFFF00"/>
                </a:solidFill>
              </a:rPr>
              <a:t>Kroeger</a:t>
            </a:r>
            <a:r>
              <a:rPr lang="en-GB" sz="3300" b="1" dirty="0" smtClean="0">
                <a:solidFill>
                  <a:srgbClr val="FFFF00"/>
                </a:solidFill>
              </a:rPr>
              <a:t/>
            </a:r>
            <a:br>
              <a:rPr lang="en-GB" sz="3300" b="1" dirty="0" smtClean="0">
                <a:solidFill>
                  <a:srgbClr val="FFFF00"/>
                </a:solidFill>
              </a:rPr>
            </a:br>
            <a:r>
              <a:rPr lang="en-GB" sz="3300" b="1" dirty="0" smtClean="0">
                <a:solidFill>
                  <a:srgbClr val="FFFF00"/>
                </a:solidFill>
              </a:rPr>
              <a:t>matthias.kroeger@hotmail.com</a:t>
            </a:r>
            <a:r>
              <a:rPr lang="en-GB" sz="6000" b="1" dirty="0" smtClean="0">
                <a:solidFill>
                  <a:srgbClr val="FFFF00"/>
                </a:solidFill>
              </a:rPr>
              <a:t/>
            </a:r>
            <a:br>
              <a:rPr lang="en-GB" sz="6000" b="1" dirty="0" smtClean="0">
                <a:solidFill>
                  <a:srgbClr val="FFFF00"/>
                </a:solidFill>
              </a:rPr>
            </a:br>
            <a:endParaRPr lang="en-GB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92</Words>
  <Application>Microsoft Office PowerPoint</Application>
  <PresentationFormat>On-screen Show (4:3)</PresentationFormat>
  <Paragraphs>17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Why AMA and Xela?</vt:lpstr>
      <vt:lpstr>The work – A typical day in the office</vt:lpstr>
      <vt:lpstr> The communities</vt:lpstr>
      <vt:lpstr>Life in Xela</vt:lpstr>
      <vt:lpstr>The country</vt:lpstr>
      <vt:lpstr>Any Questions? Matthias Kroeger matthias.kroeger@hotmail.com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Matthias Kroeger</dc:creator>
  <cp:lastModifiedBy>Matthias Kroeger</cp:lastModifiedBy>
  <cp:revision>11</cp:revision>
  <dcterms:created xsi:type="dcterms:W3CDTF">2006-08-16T00:00:00Z</dcterms:created>
  <dcterms:modified xsi:type="dcterms:W3CDTF">2015-08-07T16:23:57Z</dcterms:modified>
</cp:coreProperties>
</file>